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6858000" cy="9144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-2376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0A624-A00C-40FD-9963-1557CF11F19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5F210-7108-4568-A52D-ED0C177A2B6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93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5F210-7108-4568-A52D-ED0C177A2B6C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FFFAE-ECFA-4404-9FE1-0878CA5CCE16}" type="datetimeFigureOut">
              <a:rPr lang="es-MX" smtClean="0"/>
              <a:pPr/>
              <a:t>16/01/2023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060A1-2887-4070-9C67-C0CCCC766A2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00525" algn="l"/>
              </a:tabLst>
            </a:pPr>
            <a:r>
              <a:rPr kumimoji="0" lang="es-MX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00525" algn="l"/>
              </a:tabLst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764704" y="128990"/>
            <a:ext cx="4752528" cy="69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endParaRPr kumimoji="0" lang="es-MX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r>
              <a:rPr kumimoji="0" lang="es-MX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kumimoji="0" lang="es-MX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endParaRPr kumimoji="0" lang="es-MX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                </a:t>
            </a:r>
            <a:endParaRPr kumimoji="0" lang="es-MX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0925" algn="l"/>
                <a:tab pos="2806700" algn="ctr"/>
              </a:tabLst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0" y="11334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600467" y="301104"/>
            <a:ext cx="5708853" cy="4094942"/>
            <a:chOff x="600467" y="301104"/>
            <a:chExt cx="5708853" cy="4094942"/>
          </a:xfrm>
        </p:grpSpPr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1628800" y="301104"/>
              <a:ext cx="4032448" cy="4544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UNIVERSIDAD AUTONÓMA DE NAYARIT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UNIDAD ACADÉMICA DE BAHÍA DE BANDERAS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462909" y="798983"/>
              <a:ext cx="203773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050925" algn="l"/>
                  <a:tab pos="2806700" algn="ctr"/>
                </a:tabLst>
              </a:pPr>
              <a:r>
                <a:rPr kumimoji="0" lang="es-MX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FORMATO DE PRÉSTAMO </a:t>
              </a:r>
              <a:r>
                <a:rPr kumimoji="0" lang="es-MX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LIBRO</a:t>
              </a:r>
              <a:endParaRPr kumimoji="0" lang="es-MX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620688" y="1187625"/>
              <a:ext cx="561662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Fecha </a:t>
              </a: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de préstamo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________________________  Fecha de entrega: ____________________________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s-MX" sz="9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Nombre:_____________________________________________________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Matricula: ________________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 Académico: ___________________________________________________________________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Código de trabajador</a:t>
              </a: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652256" y="2984048"/>
              <a:ext cx="558505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Observaciones</a:t>
              </a:r>
              <a:r>
                <a:rPr lang="es-MX" sz="900" dirty="0" smtClean="0"/>
                <a:t>: ________________________________________________________________________________</a:t>
              </a:r>
              <a:endParaRPr lang="es-MX" sz="900" dirty="0" smtClean="0"/>
            </a:p>
            <a:p>
              <a:endParaRPr lang="es-MX" sz="900" dirty="0" smtClean="0"/>
            </a:p>
            <a:p>
              <a:r>
                <a:rPr lang="es-MX" sz="900" dirty="0" smtClean="0"/>
                <a:t>______________________________________________________________________________________________</a:t>
              </a:r>
              <a:endParaRPr lang="es-MX" sz="900" dirty="0"/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677143" y="2487024"/>
              <a:ext cx="556016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 del libro: ______________________________________________________________________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600467" y="3491880"/>
              <a:ext cx="56886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El usuario </a:t>
              </a:r>
              <a:r>
                <a:rPr lang="es-MX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compromete a mantener en buen estado el </a:t>
              </a:r>
              <a:r>
                <a:rPr lang="es-MX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material bibliográfico durante el préstamo y la entrega. </a:t>
              </a:r>
              <a:endParaRPr lang="es-MX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908720" y="3995936"/>
              <a:ext cx="2088232" cy="3847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000" dirty="0" smtClean="0"/>
                <a:t>______________________________</a:t>
              </a:r>
            </a:p>
            <a:p>
              <a:pPr algn="just"/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Nombre y firma de quien solicita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3717032" y="3995936"/>
              <a:ext cx="208823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000" dirty="0" smtClean="0"/>
                <a:t>______________________________</a:t>
              </a:r>
            </a:p>
            <a:p>
              <a:pPr algn="just"/>
              <a:r>
                <a:rPr lang="es-MX" sz="1000" dirty="0" smtClean="0"/>
                <a:t>    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 y firma de quien entrega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5157192" y="971600"/>
              <a:ext cx="1152128" cy="2160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Folio:________</a:t>
              </a:r>
            </a:p>
          </p:txBody>
        </p:sp>
      </p:grpSp>
      <p:sp>
        <p:nvSpPr>
          <p:cNvPr id="39" name="38 CuadroTexto"/>
          <p:cNvSpPr txBox="1"/>
          <p:nvPr/>
        </p:nvSpPr>
        <p:spPr>
          <a:xfrm>
            <a:off x="672477" y="2717856"/>
            <a:ext cx="55601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Autor: _______________________________________ Código del libro:__________________________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4" t="30177" r="6470" b="35700"/>
          <a:stretch/>
        </p:blipFill>
        <p:spPr bwMode="auto">
          <a:xfrm>
            <a:off x="269969" y="272837"/>
            <a:ext cx="1691586" cy="36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8" name="57 Grupo"/>
          <p:cNvGrpSpPr/>
          <p:nvPr/>
        </p:nvGrpSpPr>
        <p:grpSpPr>
          <a:xfrm>
            <a:off x="580246" y="4565348"/>
            <a:ext cx="5708853" cy="4094942"/>
            <a:chOff x="600467" y="301104"/>
            <a:chExt cx="5708853" cy="4094942"/>
          </a:xfrm>
        </p:grpSpPr>
        <p:sp>
          <p:nvSpPr>
            <p:cNvPr id="59" name="Text Box 37"/>
            <p:cNvSpPr txBox="1">
              <a:spLocks noChangeArrowheads="1"/>
            </p:cNvSpPr>
            <p:nvPr/>
          </p:nvSpPr>
          <p:spPr bwMode="auto">
            <a:xfrm>
              <a:off x="1628800" y="301104"/>
              <a:ext cx="4032448" cy="4544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UNIVERSIDAD AUTONÓMA DE NAYARIT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UNIDAD ACADÉMICA DE BAHÍA DE BANDERAS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2462909" y="798983"/>
              <a:ext cx="203773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050925" algn="l"/>
                  <a:tab pos="2806700" algn="ctr"/>
                </a:tabLst>
              </a:pPr>
              <a:r>
                <a:rPr kumimoji="0" lang="es-MX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FORMATO DE PRÉSTAMO </a:t>
              </a:r>
              <a:r>
                <a:rPr kumimoji="0" lang="es-MX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LIBRO</a:t>
              </a:r>
              <a:endParaRPr kumimoji="0" lang="es-MX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620688" y="1187625"/>
              <a:ext cx="561662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Fecha </a:t>
              </a: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de préstamo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________________________  Fecha de entrega: ____________________________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s-MX" sz="9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Nombre:_____________________________________________________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Matricula: ________________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 Académico: ___________________________________________________________________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Código de trabajador</a:t>
              </a: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___________</a:t>
              </a:r>
            </a:p>
            <a:p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652256" y="2984048"/>
              <a:ext cx="558505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Observaciones</a:t>
              </a:r>
              <a:r>
                <a:rPr lang="es-MX" sz="900" dirty="0" smtClean="0"/>
                <a:t>: ________________________________________________________________________________</a:t>
              </a:r>
              <a:endParaRPr lang="es-MX" sz="900" dirty="0" smtClean="0"/>
            </a:p>
            <a:p>
              <a:endParaRPr lang="es-MX" sz="900" dirty="0" smtClean="0"/>
            </a:p>
            <a:p>
              <a:r>
                <a:rPr lang="es-MX" sz="900" dirty="0" smtClean="0"/>
                <a:t>______________________________________________________________________________________________</a:t>
              </a:r>
              <a:endParaRPr lang="es-MX" sz="900" dirty="0"/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677143" y="2487024"/>
              <a:ext cx="556016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 del libro: ______________________________________________________________________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64 Rectángulo"/>
            <p:cNvSpPr/>
            <p:nvPr/>
          </p:nvSpPr>
          <p:spPr>
            <a:xfrm>
              <a:off x="600467" y="3491880"/>
              <a:ext cx="56886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El usuario </a:t>
              </a:r>
              <a:r>
                <a:rPr lang="es-MX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compromete a mantener en buen estado el </a:t>
              </a:r>
              <a:r>
                <a:rPr lang="es-MX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material bibliográfico durante el préstamo y la entrega. </a:t>
              </a:r>
              <a:endParaRPr lang="es-MX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65 Rectángulo"/>
            <p:cNvSpPr/>
            <p:nvPr/>
          </p:nvSpPr>
          <p:spPr>
            <a:xfrm>
              <a:off x="908720" y="3995936"/>
              <a:ext cx="2088232" cy="3847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000" dirty="0" smtClean="0"/>
                <a:t>______________________________</a:t>
              </a:r>
            </a:p>
            <a:p>
              <a:pPr algn="just"/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Nombre y firma de quien solicita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67 Rectángulo"/>
            <p:cNvSpPr/>
            <p:nvPr/>
          </p:nvSpPr>
          <p:spPr>
            <a:xfrm>
              <a:off x="3717032" y="3995936"/>
              <a:ext cx="208823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000" dirty="0" smtClean="0"/>
                <a:t>______________________________</a:t>
              </a:r>
            </a:p>
            <a:p>
              <a:pPr algn="just"/>
              <a:r>
                <a:rPr lang="es-MX" sz="1000" dirty="0" smtClean="0"/>
                <a:t>     </a:t>
              </a:r>
              <a:r>
                <a:rPr lang="es-MX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Nombre y firma de quien entrega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37"/>
            <p:cNvSpPr txBox="1">
              <a:spLocks noChangeArrowheads="1"/>
            </p:cNvSpPr>
            <p:nvPr/>
          </p:nvSpPr>
          <p:spPr bwMode="auto">
            <a:xfrm>
              <a:off x="5157192" y="971600"/>
              <a:ext cx="1152128" cy="2160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Folio:________</a:t>
              </a:r>
            </a:p>
          </p:txBody>
        </p:sp>
      </p:grpSp>
      <p:pic>
        <p:nvPicPr>
          <p:cNvPr id="7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4" t="30177" r="6470" b="35700"/>
          <a:stretch/>
        </p:blipFill>
        <p:spPr bwMode="auto">
          <a:xfrm>
            <a:off x="422369" y="4565348"/>
            <a:ext cx="1691586" cy="36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1628800" y="301104"/>
            <a:ext cx="4032448" cy="45447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UNIVERSIDAD AUTONÓMA DE NAYARIT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UNIDAD ACADÉMICA DE BAHÍA DE BANDERAS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4" t="30177" r="6470" b="35700"/>
          <a:stretch/>
        </p:blipFill>
        <p:spPr bwMode="auto">
          <a:xfrm>
            <a:off x="269969" y="272837"/>
            <a:ext cx="1691586" cy="36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56295"/>
              </p:ext>
            </p:extLst>
          </p:nvPr>
        </p:nvGraphicFramePr>
        <p:xfrm>
          <a:off x="332657" y="1043608"/>
          <a:ext cx="6120679" cy="778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/>
                <a:gridCol w="1008112"/>
                <a:gridCol w="792088"/>
                <a:gridCol w="1224136"/>
                <a:gridCol w="93610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s-MX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libros prestados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s-MX" sz="13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Estudiantes</a:t>
                      </a:r>
                      <a:endParaRPr lang="es-MX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10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Docentes</a:t>
                      </a:r>
                      <a:endParaRPr lang="es-MX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0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Administrativos</a:t>
                      </a:r>
                      <a:endParaRPr lang="es-MX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893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198</Words>
  <Application>Microsoft Office PowerPoint</Application>
  <PresentationFormat>Presentación en pantalla (4:3)</PresentationFormat>
  <Paragraphs>59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UANBADEBA</dc:creator>
  <cp:lastModifiedBy>equip1</cp:lastModifiedBy>
  <cp:revision>32</cp:revision>
  <cp:lastPrinted>2023-01-16T14:07:14Z</cp:lastPrinted>
  <dcterms:created xsi:type="dcterms:W3CDTF">2017-08-21T15:26:53Z</dcterms:created>
  <dcterms:modified xsi:type="dcterms:W3CDTF">2023-01-16T14:23:03Z</dcterms:modified>
</cp:coreProperties>
</file>